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7873"/>
    <p:restoredTop sz="94616"/>
  </p:normalViewPr>
  <p:slideViewPr>
    <p:cSldViewPr snapToGrid="0">
      <p:cViewPr varScale="1">
        <p:scale>
          <a:sx n="194" d="100"/>
          <a:sy n="194" d="100"/>
        </p:scale>
        <p:origin x="129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42900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92b21c731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92b21c731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715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92b21c731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92b21c731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86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92b21c731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92b21c731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9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92b21c731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92b21c731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05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92b21c73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92b21c73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2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92b21c73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92b21c73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14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92b21c731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92b21c731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1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68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92b21c7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92b21c7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29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92b21c73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92b21c73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461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92b21c73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92b21c73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2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92b21c73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92b21c73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01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92b21c731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92b21c731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90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92b21c73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92b21c73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079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92b21c731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92b21c731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2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4p1megssmZq2A08ozd1TCF89PAGUVfW4/view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4a9bebxrBglbI5ld67tJzTEOKlHRZQu/view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LXnOF6nQPa0Cmz0CbSBp0gOwQaGNyBMj/view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gGkwQ0N2kus9xs69XlC5pgGQY0OwZ6Md/view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fGeuYSYpHvbtglvj3AUBTwQXe_r5aya/view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vSJ_au0DyVtiWn-WXplmfy-iVU347zwc/view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l8w4Evzel2rxr6_RDbcprbE_vsEBNdo/view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jhIBJdfHdquV8-BdVHlZl7SX25a_3nZ/view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858_4Y6JY_pnCHeZfjtFiLO-ZuRe-kMB/view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3CmVushtZ_r36inHMFEQFwVWOkOKLWPj/view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037450" y="2306925"/>
            <a:ext cx="3642600" cy="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450" y="898475"/>
            <a:ext cx="3232350" cy="126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mat4.translate(modelview-x , modelview-y, [dx, dy, dz])</a:t>
            </a:r>
            <a:endParaRPr sz="1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Multiply the matrix stored in Matrix4 by the translation matrix, which translates x units in the direction of the x-axis.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 units in the direction of the y-axis.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z units in the direction of the z-axis, storing the result back into Matrix4 that represents the translation.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8" name="Google Shape;198;p22" title="Fourth_record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00" y="13078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mat4.lookAt(out, eye, center, up)</a:t>
            </a:r>
            <a:endParaRPr sz="1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* Generates a look-at matrix with the given eye position, focal point, and up axis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* out:  mat4 frustum matrix will be written into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* eye: Position of the viewer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* center: Point the viewer is looking at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* up: vec3 pointing up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* returns → out (Matrix 4X4)</a:t>
            </a:r>
            <a:endParaRPr sz="950" i="1">
              <a:solidFill>
                <a:srgbClr val="6E7066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5" name="Google Shape;205;p23" title="Sixth_record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75" y="13078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10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mat4.rotate(modelview-x, modelview-y, modelview-z, radians, [dx, dy, dz]);</a:t>
            </a:r>
            <a:endParaRPr sz="1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1297500" y="15173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Multiply the matrix stored in Matrix4 by the rotation matrix, which rotates angle degrees around the rotation axis (x, y, z), storing the results back into Matrix4.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In other words, this function specifies the axis of rotation as the line (0,0,0) to a point (dx, dy, dz).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The (x, y, z) coordinates do not need to be normalized.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2" name="Google Shape;212;p24" title="Seventh_record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75" y="13963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786425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body" idx="1"/>
          </p:nvPr>
        </p:nvSpPr>
        <p:spPr>
          <a:xfrm>
            <a:off x="1258900" y="13649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Keys to play with project</a:t>
            </a:r>
            <a:endParaRPr sz="165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 to move Forward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to move backward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to move left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 to move right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Arrow Up to move Upwards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Arrow Down to move Downwards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Arrow Right to rotate clockwise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Arrow Left Rotate anticlockwise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Link: https://aneesurrehman001.github.io/cs460_final/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9" name="Google Shape;219;p25" title="Eighth_record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285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1297500" y="445650"/>
            <a:ext cx="70389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In-progress . . 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Bugs and errors in the update version of the project.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1297500" y="2571750"/>
            <a:ext cx="70389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Small demo is on the following slide.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2" name="Google Shape;232;p27" title="Screen Recording 2020-12-16 at 7.29.48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2843500" y="4622400"/>
            <a:ext cx="35802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   A   S   D  -  to control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7" title="Ninth_record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475" y="1832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537150" y="1926288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 Mapping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5083950" y="37209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By: Anees, Thuc, and Jesh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December 16/2020</a:t>
            </a:r>
            <a:endParaRPr sz="1700"/>
          </a:p>
        </p:txBody>
      </p:sp>
      <p:pic>
        <p:nvPicPr>
          <p:cNvPr id="2" name="Jesh 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8674" y="42270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2220650" y="3300275"/>
            <a:ext cx="4678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4" indent="-336550" algn="l" rtl="0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Shadow texture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3655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Shadow volume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3655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Shadow map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Projective shadows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28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5"/>
          <p:cNvSpPr txBox="1"/>
          <p:nvPr/>
        </p:nvSpPr>
        <p:spPr>
          <a:xfrm>
            <a:off x="3326600" y="272100"/>
            <a:ext cx="5477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What is Shadow Mapping?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3212500" y="1026900"/>
            <a:ext cx="5477100" cy="21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is a process of projecting a shadow in which shadows get added to 3D computer graphics.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Shadows can give us a perspective about the relative location and motion of an object 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computer graphics, shadows analyzed based on different parameters: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50" y="3150476"/>
            <a:ext cx="3623148" cy="19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subTitle" idx="1"/>
          </p:nvPr>
        </p:nvSpPr>
        <p:spPr>
          <a:xfrm>
            <a:off x="3342300" y="1001650"/>
            <a:ext cx="5801700" cy="28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In this particular project we are interested ,and implemented shadow mapping.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Using a method called </a:t>
            </a:r>
            <a:r>
              <a:rPr lang="en" sz="1700">
                <a:solidFill>
                  <a:srgbClr val="F92672"/>
                </a:solidFill>
                <a:latin typeface="Montserrat"/>
                <a:ea typeface="Montserrat"/>
                <a:cs typeface="Montserrat"/>
                <a:sym typeface="Montserrat"/>
              </a:rPr>
              <a:t>Z-buffer</a:t>
            </a:r>
            <a:endParaRPr sz="1700">
              <a:solidFill>
                <a:srgbClr val="F926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render the scene from the light source using the Z-buffer algorithm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Z-buffer includes the distance to the object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Shadow depth map/shadow buffer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" y="403300"/>
            <a:ext cx="3037500" cy="392217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>
            <a:spLocks noGrp="1"/>
          </p:cNvSpPr>
          <p:nvPr>
            <p:ph type="subTitle" idx="1"/>
          </p:nvPr>
        </p:nvSpPr>
        <p:spPr>
          <a:xfrm>
            <a:off x="0" y="4757400"/>
            <a:ext cx="58017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https://en.wikipedia.org/wiki/Z-buffering#/media/File:Z_buffer.svg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>
            <a:off x="3490175" y="127275"/>
            <a:ext cx="5196300" cy="31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Render the scene from the view point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Calculate the coordinates of the tested points in each light space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the rendered vertex is far  from the value in the Z-buffer, it is in the shadow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21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Drawing the Shadow</a:t>
            </a:r>
            <a:endParaRPr sz="17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use the matrix that transforms an object into its shadow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Draw the triangle/polygon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multiply the shadow matrix into the model transformation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Reconstruct the object in grey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3125925"/>
            <a:ext cx="3065700" cy="19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175" y="3125925"/>
            <a:ext cx="3924300" cy="1885950"/>
          </a:xfrm>
          <a:prstGeom prst="rect">
            <a:avLst/>
          </a:prstGeom>
          <a:noFill/>
          <a:ln>
            <a:noFill/>
          </a:ln>
          <a:effectLst>
            <a:outerShdw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GL-matrix Library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1297500" y="2571750"/>
            <a:ext cx="7038900" cy="20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library is a set of tools which you can use to work with you matrices for 3D animations.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Some of it which we used are as follow:-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Download Link: https://github.com/toji/gl-matrix/releases/tag/v3.3.0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0" name="Google Shape;170;p18" title="First_record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457200" cy="45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358950" y="8062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i="1"/>
              <a:t>mat4.rotate(out, a, rad, axis)</a:t>
            </a:r>
            <a:endParaRPr sz="1800"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Rotates a mat4 by the given angle around the given axis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out: the receiving matrix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a:  the matrix to rotate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rad: the angle to rotate the matrix by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axis: the axis to rotate around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 returns → out (Matrix 4X4)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19" title="Second_record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25" y="1408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mat4.perspective(out, fovy, aspect, near, far)</a:t>
            </a:r>
            <a:endParaRPr sz="1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297500" y="1376300"/>
            <a:ext cx="70389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Generates a perspective projection matrix with the given bounds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out: mat4 frustum matrix will be written into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fovy: Vertical field of view in radians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aspect: Aspect ratio. typically viewport width/height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near: Near bound of the frustum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far: Far bound of the frustum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return → out (Matrix 4X4)</a:t>
            </a:r>
            <a:endParaRPr sz="550" i="1">
              <a:solidFill>
                <a:srgbClr val="6E7066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4" name="Google Shape;184;p20" title="Third_record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25" y="16792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mat4.scale(modelview-x, modelview-y, [dx, dy, dz])</a:t>
            </a:r>
            <a:endParaRPr sz="1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1297500" y="1376300"/>
            <a:ext cx="70389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Multiply the matrix stored in Matrix4 by the scaling matrix,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with scaling factors x, y, and z, storing the results back into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Matrix4.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21" title="Fifth_record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50" y="13078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Macintosh PowerPoint</Application>
  <PresentationFormat>On-screen Show (16:9)</PresentationFormat>
  <Paragraphs>93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Montserrat</vt:lpstr>
      <vt:lpstr>Times New Roman</vt:lpstr>
      <vt:lpstr>Lato</vt:lpstr>
      <vt:lpstr>Arial</vt:lpstr>
      <vt:lpstr>Courier New</vt:lpstr>
      <vt:lpstr>Focus</vt:lpstr>
      <vt:lpstr>Final Project</vt:lpstr>
      <vt:lpstr>Shadow Mapping</vt:lpstr>
      <vt:lpstr>PowerPoint Presentation</vt:lpstr>
      <vt:lpstr>PowerPoint Presentation</vt:lpstr>
      <vt:lpstr>PowerPoint Presentation</vt:lpstr>
      <vt:lpstr>GL-matrix Library</vt:lpstr>
      <vt:lpstr>mat4.rotate(out, a, rad, axis)</vt:lpstr>
      <vt:lpstr>mat4.perspective(out, fovy, aspect, near, far) </vt:lpstr>
      <vt:lpstr>mat4.scale(modelview-x, modelview-y, [dx, dy, dz]) </vt:lpstr>
      <vt:lpstr>mat4.translate(modelview-x , modelview-y, [dx, dy, dz]) </vt:lpstr>
      <vt:lpstr>mat4.lookAt(out, eye, center, up) </vt:lpstr>
      <vt:lpstr>mat4.rotate(modelview-x, modelview-y, modelview-z, radians, [dx, dy, dz]); </vt:lpstr>
      <vt:lpstr>Live Demo</vt:lpstr>
      <vt:lpstr>Work In-progress . . . Fixing Bugs and errors in the update version of the project. 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cp:lastModifiedBy>Microsoft Office User</cp:lastModifiedBy>
  <cp:revision>1</cp:revision>
  <dcterms:modified xsi:type="dcterms:W3CDTF">2020-12-17T04:46:35Z</dcterms:modified>
</cp:coreProperties>
</file>